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7"/>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99" r:id="rId25"/>
    <p:sldId id="324" r:id="rId26"/>
    <p:sldId id="325" r:id="rId27"/>
    <p:sldId id="326" r:id="rId28"/>
    <p:sldId id="322" r:id="rId29"/>
    <p:sldId id="283" r:id="rId30"/>
    <p:sldId id="284" r:id="rId31"/>
    <p:sldId id="285" r:id="rId32"/>
    <p:sldId id="323" r:id="rId33"/>
    <p:sldId id="297" r:id="rId34"/>
    <p:sldId id="298" r:id="rId35"/>
    <p:sldId id="292" r:id="rId36"/>
    <p:sldId id="300" r:id="rId37"/>
    <p:sldId id="301" r:id="rId38"/>
    <p:sldId id="293" r:id="rId39"/>
    <p:sldId id="294" r:id="rId40"/>
    <p:sldId id="305" r:id="rId41"/>
    <p:sldId id="314" r:id="rId42"/>
    <p:sldId id="307" r:id="rId43"/>
    <p:sldId id="312" r:id="rId44"/>
    <p:sldId id="308" r:id="rId45"/>
    <p:sldId id="306" r:id="rId46"/>
    <p:sldId id="309" r:id="rId47"/>
    <p:sldId id="311" r:id="rId48"/>
    <p:sldId id="313" r:id="rId49"/>
    <p:sldId id="315" r:id="rId50"/>
    <p:sldId id="316" r:id="rId51"/>
    <p:sldId id="317" r:id="rId52"/>
    <p:sldId id="318" r:id="rId53"/>
    <p:sldId id="320" r:id="rId54"/>
    <p:sldId id="310" r:id="rId55"/>
    <p:sldId id="30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99"/>
            <p14:sldId id="324"/>
            <p14:sldId id="325"/>
            <p14:sldId id="326"/>
            <p14:sldId id="322"/>
            <p14:sldId id="283"/>
            <p14:sldId id="284"/>
            <p14:sldId id="285"/>
            <p14:sldId id="323"/>
            <p14:sldId id="297"/>
            <p14:sldId id="298"/>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71"/>
    <p:restoredTop sz="88085"/>
  </p:normalViewPr>
  <p:slideViewPr>
    <p:cSldViewPr snapToGrid="0">
      <p:cViewPr>
        <p:scale>
          <a:sx n="85" d="100"/>
          <a:sy n="85" d="100"/>
        </p:scale>
        <p:origin x="248" y="576"/>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39</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48</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53642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3">
            <a:extLst>
              <a:ext uri="{FF2B5EF4-FFF2-40B4-BE49-F238E27FC236}">
                <a16:creationId xmlns:a16="http://schemas.microsoft.com/office/drawing/2014/main" id="{E35D184E-9657-BC18-05A8-8AA5A9BBE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2">
            <a:extLst>
              <a:ext uri="{FF2B5EF4-FFF2-40B4-BE49-F238E27FC236}">
                <a16:creationId xmlns:a16="http://schemas.microsoft.com/office/drawing/2014/main" id="{35FA5364-0A0F-CDCC-77A7-4A90025DE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2" name="Graphic 1">
            <a:extLst>
              <a:ext uri="{FF2B5EF4-FFF2-40B4-BE49-F238E27FC236}">
                <a16:creationId xmlns:a16="http://schemas.microsoft.com/office/drawing/2014/main" id="{A2CD0F8B-3729-8E3E-7E31-355B224043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4" name="Graphic 3">
            <a:extLst>
              <a:ext uri="{FF2B5EF4-FFF2-40B4-BE49-F238E27FC236}">
                <a16:creationId xmlns:a16="http://schemas.microsoft.com/office/drawing/2014/main" id="{4E3BED7D-154B-1067-8618-12A1A43C5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009900" cy="1457021"/>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needs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5473700" y="4000920"/>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6096000" y="4012032"/>
            <a:ext cx="2159000" cy="369332"/>
          </a:xfrm>
          <a:prstGeom prst="rect">
            <a:avLst/>
          </a:prstGeom>
          <a:noFill/>
        </p:spPr>
        <p:txBody>
          <a:bodyPr wrap="square" rtlCol="0">
            <a:spAutoFit/>
          </a:bodyPr>
          <a:lstStyle/>
          <a:p>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4165600"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4972052"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4565650" y="5715420"/>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5791204"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5384802"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6610356" y="55209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6203954" y="56860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7413626"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7007224"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Tree>
    <p:extLst>
      <p:ext uri="{BB962C8B-B14F-4D97-AF65-F5344CB8AC3E}">
        <p14:creationId xmlns:p14="http://schemas.microsoft.com/office/powerpoint/2010/main" val="24156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a:t>memorize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30</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32</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35</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54530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509336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a:xfrm>
            <a:off x="838200" y="1825625"/>
            <a:ext cx="10515600" cy="740867"/>
          </a:xfrm>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36</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604436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38</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39</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40</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45</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46</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50</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52</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54</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1608</TotalTime>
  <Words>3963</Words>
  <Application>Microsoft Macintosh PowerPoint</Application>
  <PresentationFormat>Widescreen</PresentationFormat>
  <Paragraphs>658</Paragraphs>
  <Slides>55</Slides>
  <Notes>13</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[RwLock demo]</vt:lpstr>
      <vt:lpstr>Interior mutability types</vt:lpstr>
      <vt:lpstr>Interior mutability types</vt:lpstr>
      <vt:lpstr>Interior mutability types</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Verifying the memoizer</vt:lpstr>
      <vt:lpstr>Verifying the memoizer</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21</cp:revision>
  <dcterms:created xsi:type="dcterms:W3CDTF">2024-10-22T23:37:27Z</dcterms:created>
  <dcterms:modified xsi:type="dcterms:W3CDTF">2024-10-29T04:43:41Z</dcterms:modified>
</cp:coreProperties>
</file>